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52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34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043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132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019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890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64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62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097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04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9246-440E-46C2-946E-50CD81230ED2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46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D9246-440E-46C2-946E-50CD81230ED2}" type="datetimeFigureOut">
              <a:rPr lang="ko-KR" altLang="en-US" smtClean="0"/>
              <a:t>2025-09-30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40A7C-0753-445A-A5F6-9E5B8032E9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35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49910" y="1430784"/>
                <a:ext cx="2673039" cy="617861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altLang="ko-KR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d>
                          <m:d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altLang="ko-K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altLang="ko-KR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0 ,  </m:t>
                                      </m:r>
                                      <m: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ko-KR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  <m: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≧0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10" y="1430784"/>
                <a:ext cx="2673039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949910" y="2378850"/>
            <a:ext cx="5220071" cy="677814"/>
            <a:chOff x="949910" y="2378850"/>
            <a:chExt cx="5220071" cy="6778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949910" y="2378850"/>
                  <a:ext cx="1631280" cy="677814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r">
                    <a:defRPr>
                      <a:solidFill>
                        <a:schemeClr val="bg1"/>
                      </a:solidFill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ko-K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𝑧𝑗</m:t>
                                </m:r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𝑧𝑗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910" y="2378850"/>
                  <a:ext cx="1631280" cy="677814"/>
                </a:xfrm>
                <a:prstGeom prst="rect">
                  <a:avLst/>
                </a:prstGeom>
                <a:blipFill>
                  <a:blip r:embed="rId4"/>
                  <a:stretch>
                    <a:fillRect b="-90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936953" y="2378850"/>
                  <a:ext cx="3233028" cy="677814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ko-KR"/>
                  </a:defPPr>
                  <a:lvl1pPr algn="r">
                    <a:defRPr>
                      <a:solidFill>
                        <a:schemeClr val="bg1"/>
                      </a:solidFill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ko-KR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ko-K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+...+</m:t>
                            </m:r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𝑧𝑗</m:t>
                                </m:r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𝑧𝑗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6953" y="2378850"/>
                  <a:ext cx="3233028" cy="677814"/>
                </a:xfrm>
                <a:prstGeom prst="rect">
                  <a:avLst/>
                </a:prstGeom>
                <a:blipFill>
                  <a:blip r:embed="rId5"/>
                  <a:stretch>
                    <a:fillRect b="-90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54010" y="3701018"/>
                <a:ext cx="1592359" cy="39260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dirty="0" smtClean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010" y="3701018"/>
                <a:ext cx="1592359" cy="392608"/>
              </a:xfrm>
              <a:prstGeom prst="rect">
                <a:avLst/>
              </a:prstGeom>
              <a:blipFill>
                <a:blip r:embed="rId6"/>
                <a:stretch>
                  <a:fillRect t="-107692" r="-21756" b="-17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0" b="44053"/>
          <a:stretch/>
        </p:blipFill>
        <p:spPr>
          <a:xfrm>
            <a:off x="3449212" y="3701018"/>
            <a:ext cx="1627773" cy="4059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>
                <a:spLocks/>
              </p:cNvSpPr>
              <p:nvPr/>
            </p:nvSpPr>
            <p:spPr>
              <a:xfrm>
                <a:off x="954010" y="4541676"/>
                <a:ext cx="2097882" cy="39260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ko-KR" dirty="0" smtClean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ko-KR" dirty="0" smtClean="0">
                    <a:solidFill>
                      <a:schemeClr val="bg1"/>
                    </a:solidFill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µ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p>
                      <m:sSup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010" y="4541676"/>
                <a:ext cx="2097882" cy="392608"/>
              </a:xfrm>
              <a:prstGeom prst="rect">
                <a:avLst/>
              </a:prstGeom>
              <a:blipFill>
                <a:blip r:embed="rId8"/>
                <a:stretch>
                  <a:fillRect l="-2899" t="-109375" b="-17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42" b="45331"/>
          <a:stretch/>
        </p:blipFill>
        <p:spPr>
          <a:xfrm>
            <a:off x="5670787" y="4127571"/>
            <a:ext cx="2158171" cy="3933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046970" y="295670"/>
                <a:ext cx="1308692" cy="39260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d>
                          <m:d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altLang="ko-KR" dirty="0" smtClean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 +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970" y="295670"/>
                <a:ext cx="1308692" cy="392608"/>
              </a:xfrm>
              <a:prstGeom prst="rect">
                <a:avLst/>
              </a:prstGeom>
              <a:blipFill>
                <a:blip r:embed="rId10"/>
                <a:stretch>
                  <a:fillRect l="-2336" t="-7813" r="-1869" b="-18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81259" y="5316356"/>
                <a:ext cx="1075359" cy="59638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 smtClean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µ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ko-KR" alt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altLang="ko-KR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</m:e>
                        </m:rad>
                      </m:den>
                    </m:f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259" y="5316356"/>
                <a:ext cx="1075359" cy="596382"/>
              </a:xfrm>
              <a:prstGeom prst="rect">
                <a:avLst/>
              </a:prstGeom>
              <a:blipFill>
                <a:blip r:embed="rId11"/>
                <a:stretch>
                  <a:fillRect l="-5682" t="-9184" r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t="11047"/>
          <a:stretch/>
        </p:blipFill>
        <p:spPr>
          <a:xfrm>
            <a:off x="3841501" y="4827418"/>
            <a:ext cx="1116181" cy="612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286074" y="295670"/>
                <a:ext cx="1384097" cy="27699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 smtClean="0">
                    <a:solidFill>
                      <a:schemeClr val="bg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ko-KR" dirty="0" smtClean="0">
                    <a:solidFill>
                      <a:schemeClr val="bg1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074" y="295670"/>
                <a:ext cx="1384097" cy="276999"/>
              </a:xfrm>
              <a:prstGeom prst="rect">
                <a:avLst/>
              </a:prstGeom>
              <a:blipFill>
                <a:blip r:embed="rId13"/>
                <a:stretch>
                  <a:fillRect t="-28889" r="-6608" b="-5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14" b="28594"/>
          <a:stretch/>
        </p:blipFill>
        <p:spPr>
          <a:xfrm>
            <a:off x="7282119" y="332045"/>
            <a:ext cx="1469263" cy="26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12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18" y="166255"/>
            <a:ext cx="1990898" cy="17124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27" y="333940"/>
            <a:ext cx="4018372" cy="16259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02" y="2779057"/>
            <a:ext cx="5025044" cy="14568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89" y="2779057"/>
            <a:ext cx="4025022" cy="260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02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18" y="417251"/>
            <a:ext cx="4030010" cy="23691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63" y="579543"/>
            <a:ext cx="5044916" cy="20445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8" y="2902966"/>
            <a:ext cx="5998185" cy="35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27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64239" y="434071"/>
            <a:ext cx="3532273" cy="2190257"/>
            <a:chOff x="591670" y="1156447"/>
            <a:chExt cx="6275295" cy="419548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76" t="27617" r="18013" b="16959"/>
            <a:stretch/>
          </p:blipFill>
          <p:spPr>
            <a:xfrm>
              <a:off x="591670" y="1156447"/>
              <a:ext cx="5432612" cy="3801036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64" t="40523" r="24215" b="27581"/>
            <a:stretch/>
          </p:blipFill>
          <p:spPr>
            <a:xfrm>
              <a:off x="3953435" y="3297302"/>
              <a:ext cx="2913530" cy="2054628"/>
            </a:xfrm>
            <a:prstGeom prst="rect">
              <a:avLst/>
            </a:prstGeom>
          </p:spPr>
        </p:pic>
        <p:sp>
          <p:nvSpPr>
            <p:cNvPr id="4" name="오른쪽 화살표 3"/>
            <p:cNvSpPr/>
            <p:nvPr/>
          </p:nvSpPr>
          <p:spPr>
            <a:xfrm>
              <a:off x="3550023" y="3451412"/>
              <a:ext cx="313765" cy="10578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4" t="25067" r="11866" b="24267"/>
          <a:stretch/>
        </p:blipFill>
        <p:spPr>
          <a:xfrm>
            <a:off x="4416554" y="447045"/>
            <a:ext cx="3572355" cy="173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9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4" t="25067" r="11866" b="24267"/>
          <a:stretch/>
        </p:blipFill>
        <p:spPr>
          <a:xfrm>
            <a:off x="612650" y="209300"/>
            <a:ext cx="10017536" cy="487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26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" t="21733" r="23767" b="5467"/>
          <a:stretch/>
        </p:blipFill>
        <p:spPr>
          <a:xfrm>
            <a:off x="502921" y="265177"/>
            <a:ext cx="3352799" cy="2497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23660" r="7647" b="25621"/>
          <a:stretch/>
        </p:blipFill>
        <p:spPr>
          <a:xfrm>
            <a:off x="4651248" y="265177"/>
            <a:ext cx="3538187" cy="17402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3" t="21333" r="12067" b="35467"/>
          <a:stretch/>
        </p:blipFill>
        <p:spPr>
          <a:xfrm>
            <a:off x="4651248" y="2258568"/>
            <a:ext cx="3573239" cy="17282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4" t="28533" r="16667" b="49200"/>
          <a:stretch/>
        </p:blipFill>
        <p:spPr>
          <a:xfrm>
            <a:off x="4651248" y="4239966"/>
            <a:ext cx="2213808" cy="7639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3" t="35733" r="31166" b="38001"/>
          <a:stretch/>
        </p:blipFill>
        <p:spPr>
          <a:xfrm>
            <a:off x="7278625" y="4239966"/>
            <a:ext cx="1495769" cy="9012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3" t="33066" r="34467" b="57334"/>
          <a:stretch/>
        </p:blipFill>
        <p:spPr>
          <a:xfrm>
            <a:off x="4651249" y="5257146"/>
            <a:ext cx="1132085" cy="4940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3" t="46000" r="27467" b="35466"/>
          <a:stretch/>
        </p:blipFill>
        <p:spPr>
          <a:xfrm>
            <a:off x="9142735" y="4239966"/>
            <a:ext cx="1308187" cy="63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41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" t="3333" r="20074" b="9200"/>
          <a:stretch/>
        </p:blipFill>
        <p:spPr>
          <a:xfrm>
            <a:off x="237745" y="137160"/>
            <a:ext cx="1956029" cy="29974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4" t="19199" r="9767" b="23334"/>
          <a:stretch/>
        </p:blipFill>
        <p:spPr>
          <a:xfrm>
            <a:off x="2377440" y="137160"/>
            <a:ext cx="3741550" cy="19717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" t="6666" r="17367" b="30134"/>
          <a:stretch/>
        </p:blipFill>
        <p:spPr>
          <a:xfrm>
            <a:off x="2377440" y="2240280"/>
            <a:ext cx="3375670" cy="21684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440" y="4653818"/>
            <a:ext cx="2624504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55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4</Words>
  <Application>Microsoft Office PowerPoint</Application>
  <PresentationFormat>와이드스크린</PresentationFormat>
  <Paragraphs>8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박주영</dc:creator>
  <cp:lastModifiedBy>박주영</cp:lastModifiedBy>
  <cp:revision>36</cp:revision>
  <dcterms:created xsi:type="dcterms:W3CDTF">2025-09-23T04:54:35Z</dcterms:created>
  <dcterms:modified xsi:type="dcterms:W3CDTF">2025-09-30T06:00:27Z</dcterms:modified>
</cp:coreProperties>
</file>